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98" autoAdjust="0"/>
    <p:restoredTop sz="94660"/>
  </p:normalViewPr>
  <p:slideViewPr>
    <p:cSldViewPr snapToGrid="0">
      <p:cViewPr varScale="1">
        <p:scale>
          <a:sx n="76" d="100"/>
          <a:sy n="76" d="100"/>
        </p:scale>
        <p:origin x="20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7781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3663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2009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9203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3771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0080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34734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8891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4291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3985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207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1E4496-BE5D-4F34-B187-4EBBC8C07FC1}" type="datetimeFigureOut">
              <a:rPr lang="es-419" smtClean="0"/>
              <a:t>12/5/2026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F32C17-052B-478C-84C3-9BD7981B86C5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224544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CD119C5-8FFA-863D-E4A7-1DBFBD7EB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59865" cy="3074831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C199131-3D70-2256-FD62-5D22D70C03AD}"/>
              </a:ext>
            </a:extLst>
          </p:cNvPr>
          <p:cNvSpPr txBox="1"/>
          <p:nvPr/>
        </p:nvSpPr>
        <p:spPr>
          <a:xfrm>
            <a:off x="2459866" y="865632"/>
            <a:ext cx="4398134" cy="30777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400" dirty="0"/>
              <a:t>Autores del P</a:t>
            </a:r>
            <a:r>
              <a:rPr lang="es-ES" sz="1400" dirty="0" err="1"/>
              <a:t>óster</a:t>
            </a:r>
            <a:endParaRPr lang="es-US" sz="1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1C5CEE0-51A6-BDD7-CB6E-D197A568EBB8}"/>
              </a:ext>
            </a:extLst>
          </p:cNvPr>
          <p:cNvSpPr txBox="1"/>
          <p:nvPr/>
        </p:nvSpPr>
        <p:spPr>
          <a:xfrm>
            <a:off x="2459864" y="1229638"/>
            <a:ext cx="43981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Filiación Institucional de los autores:</a:t>
            </a:r>
            <a:endParaRPr lang="es-US" sz="1200" dirty="0">
              <a:effectLst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F0B1D4E-374A-FE88-7036-5518E5E95630}"/>
              </a:ext>
            </a:extLst>
          </p:cNvPr>
          <p:cNvSpPr txBox="1"/>
          <p:nvPr/>
        </p:nvSpPr>
        <p:spPr>
          <a:xfrm>
            <a:off x="2459865" y="278928"/>
            <a:ext cx="4398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/>
              <a:t>Título del Póster</a:t>
            </a:r>
            <a:endParaRPr lang="es-US" sz="2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FA527A75-98B0-665B-C0C1-290B0C8D3AC6}"/>
              </a:ext>
            </a:extLst>
          </p:cNvPr>
          <p:cNvSpPr/>
          <p:nvPr/>
        </p:nvSpPr>
        <p:spPr>
          <a:xfrm>
            <a:off x="2459864" y="1557437"/>
            <a:ext cx="4398135" cy="3014563"/>
          </a:xfrm>
          <a:prstGeom prst="rect">
            <a:avLst/>
          </a:prstGeom>
          <a:noFill/>
          <a:ln w="63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dirty="0">
                <a:solidFill>
                  <a:schemeClr val="tx1"/>
                </a:solidFill>
              </a:rPr>
              <a:t>Introducción:</a:t>
            </a:r>
          </a:p>
          <a:p>
            <a:endParaRPr lang="es-US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E72DC8E-EE0C-CB80-B613-FD1748958742}"/>
              </a:ext>
            </a:extLst>
          </p:cNvPr>
          <p:cNvSpPr/>
          <p:nvPr/>
        </p:nvSpPr>
        <p:spPr>
          <a:xfrm>
            <a:off x="0" y="3074831"/>
            <a:ext cx="2459863" cy="1497169"/>
          </a:xfrm>
          <a:prstGeom prst="rect">
            <a:avLst/>
          </a:prstGeom>
          <a:noFill/>
          <a:ln w="63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dirty="0">
                <a:solidFill>
                  <a:schemeClr val="tx1"/>
                </a:solidFill>
              </a:rPr>
              <a:t>Objetivos:</a:t>
            </a:r>
          </a:p>
          <a:p>
            <a:endParaRPr lang="es-US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BC34280-E7CA-E797-5BFE-968BDCC93331}"/>
              </a:ext>
            </a:extLst>
          </p:cNvPr>
          <p:cNvSpPr/>
          <p:nvPr/>
        </p:nvSpPr>
        <p:spPr>
          <a:xfrm>
            <a:off x="-1" y="4572001"/>
            <a:ext cx="3149601" cy="1497169"/>
          </a:xfrm>
          <a:prstGeom prst="rect">
            <a:avLst/>
          </a:prstGeom>
          <a:noFill/>
          <a:ln w="63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dirty="0">
                <a:solidFill>
                  <a:schemeClr val="tx1"/>
                </a:solidFill>
              </a:rPr>
              <a:t>Estrategia Metodológica o descripción de la intervención o experiencia:</a:t>
            </a:r>
          </a:p>
          <a:p>
            <a:endParaRPr lang="es-US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24BD40F9-5123-BD49-22FE-B88B7DD3FB21}"/>
              </a:ext>
            </a:extLst>
          </p:cNvPr>
          <p:cNvSpPr/>
          <p:nvPr/>
        </p:nvSpPr>
        <p:spPr>
          <a:xfrm>
            <a:off x="3149600" y="4571999"/>
            <a:ext cx="3708399" cy="1497169"/>
          </a:xfrm>
          <a:prstGeom prst="rect">
            <a:avLst/>
          </a:prstGeom>
          <a:noFill/>
          <a:ln w="63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dirty="0">
                <a:solidFill>
                  <a:schemeClr val="tx1"/>
                </a:solidFill>
              </a:rPr>
              <a:t>Gráficos o imágenes:</a:t>
            </a:r>
          </a:p>
          <a:p>
            <a:endParaRPr lang="es-U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BE9C71B-7B30-1F1B-BCE0-D05BF8C2C8DD}"/>
              </a:ext>
            </a:extLst>
          </p:cNvPr>
          <p:cNvSpPr/>
          <p:nvPr/>
        </p:nvSpPr>
        <p:spPr>
          <a:xfrm>
            <a:off x="0" y="6069168"/>
            <a:ext cx="6858000" cy="3074832"/>
          </a:xfrm>
          <a:prstGeom prst="rect">
            <a:avLst/>
          </a:prstGeom>
          <a:noFill/>
          <a:ln w="6350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ES" sz="1200" dirty="0">
                <a:solidFill>
                  <a:schemeClr val="tx1"/>
                </a:solidFill>
              </a:rPr>
              <a:t>Resultados y conclusiones o propuestas :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76339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37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Silvana Savoini</dc:creator>
  <cp:lastModifiedBy>Fernando Dolci</cp:lastModifiedBy>
  <cp:revision>3</cp:revision>
  <dcterms:created xsi:type="dcterms:W3CDTF">2026-05-12T17:15:13Z</dcterms:created>
  <dcterms:modified xsi:type="dcterms:W3CDTF">2026-05-12T19:47:55Z</dcterms:modified>
</cp:coreProperties>
</file>